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45" d="100"/>
          <a:sy n="45" d="100"/>
        </p:scale>
        <p:origin x="732"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7:27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7:27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580807"/>
            <a:ext cx="6043930" cy="1661993"/>
          </a:xfrm>
        </p:spPr>
        <p:txBody>
          <a:bodyPr/>
          <a:lstStyle/>
          <a:p>
            <a:r>
              <a:rPr lang="es-ES" dirty="0"/>
              <a:t>Ayudando a salvar el planeta con la Inteligencia Artificial</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Daniel Gomez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Software </a:t>
            </a:r>
            <a:r>
              <a:rPr lang="es-ES" dirty="0" err="1"/>
              <a:t>Engineer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1389</TotalTime>
  <Words>55</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Myriad Pro</vt:lpstr>
      <vt:lpstr>Quicksand</vt:lpstr>
      <vt:lpstr>Arial</vt:lpstr>
      <vt:lpstr>Consolas</vt:lpstr>
      <vt:lpstr>Lufga</vt:lpstr>
      <vt:lpstr>Segoe UI</vt:lpstr>
      <vt:lpstr>White Template</vt:lpstr>
      <vt:lpstr>CorelDRAW</vt:lpstr>
      <vt:lpstr>PowerPoint Presentation</vt:lpstr>
      <vt:lpstr>Ayudando a salvar el planeta con la Inteligencia Artificial</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2022-03-14T18:31:53Z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